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6E7-D83C-4FF1-9AC0-21CA1D5AFF15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4735-CD7C-4E8C-858E-520CD77C44B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6E7-D83C-4FF1-9AC0-21CA1D5AFF15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4735-CD7C-4E8C-858E-520CD77C4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6E7-D83C-4FF1-9AC0-21CA1D5AFF15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4735-CD7C-4E8C-858E-520CD77C4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6E7-D83C-4FF1-9AC0-21CA1D5AFF15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4735-CD7C-4E8C-858E-520CD77C4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6E7-D83C-4FF1-9AC0-21CA1D5AFF15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4735-CD7C-4E8C-858E-520CD77C44B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6E7-D83C-4FF1-9AC0-21CA1D5AFF15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4735-CD7C-4E8C-858E-520CD77C4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6E7-D83C-4FF1-9AC0-21CA1D5AFF15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4735-CD7C-4E8C-858E-520CD77C44BA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6E7-D83C-4FF1-9AC0-21CA1D5AFF15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4735-CD7C-4E8C-858E-520CD77C4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6E7-D83C-4FF1-9AC0-21CA1D5AFF15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4735-CD7C-4E8C-858E-520CD77C4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6E7-D83C-4FF1-9AC0-21CA1D5AFF15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4735-CD7C-4E8C-858E-520CD77C44B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96E7-D83C-4FF1-9AC0-21CA1D5AFF15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4735-CD7C-4E8C-858E-520CD77C44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89496E7-D83C-4FF1-9AC0-21CA1D5AFF15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6AB24735-CD7C-4E8C-858E-520CD77C44B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Pop Reading Day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Must be reading your book review book, or working on the actual paper!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4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800600"/>
            <a:ext cx="6781800" cy="1371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Assignment-Reading book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Tell what has stuck in your mind about your book so far.</a:t>
            </a:r>
          </a:p>
          <a:p>
            <a:r>
              <a:rPr lang="en-US" dirty="0" smtClean="0"/>
              <a:t>Where does the story take place? What kind of place is it?</a:t>
            </a:r>
          </a:p>
          <a:p>
            <a:r>
              <a:rPr lang="en-US" dirty="0" smtClean="0"/>
              <a:t>Tell something you learned about the character.</a:t>
            </a:r>
          </a:p>
          <a:p>
            <a:r>
              <a:rPr lang="en-US" dirty="0" smtClean="0"/>
              <a:t>What do you think the character is thinking or feeling?</a:t>
            </a:r>
          </a:p>
          <a:p>
            <a:r>
              <a:rPr lang="en-US" dirty="0" smtClean="0"/>
              <a:t>Tell about any themes you are noticing?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44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418</TotalTime>
  <Words>74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NewsPrint</vt:lpstr>
      <vt:lpstr>Pop Reading Day</vt:lpstr>
      <vt:lpstr>Assignment-Reading book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 Reading Day</dc:title>
  <dc:creator>Angie McCall</dc:creator>
  <cp:lastModifiedBy>Angie McCall</cp:lastModifiedBy>
  <cp:revision>3</cp:revision>
  <dcterms:created xsi:type="dcterms:W3CDTF">2013-09-26T13:02:11Z</dcterms:created>
  <dcterms:modified xsi:type="dcterms:W3CDTF">2013-09-26T20:00:53Z</dcterms:modified>
</cp:coreProperties>
</file>